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DC33045-9BF8-4839-9D4F-608050D2DFC0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8A38F1-87C3-4509-9C42-6D8BC220B97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1554592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E8A38F1-87C3-4509-9C42-6D8BC220B97A}" type="slidenum">
              <a:rPr lang="en-AU" smtClean="0"/>
              <a:t>6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740732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0371431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7487988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8555859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2044111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452372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3514705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9611322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692389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2910428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554120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4275441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57BB0B-6DE5-410D-9510-D27C59E0E572}" type="datetimeFigureOut">
              <a:rPr lang="en-AU" smtClean="0"/>
              <a:t>28/04/2014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1463E2-3DB9-48D6-B330-211F7A66EB8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4762732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>
                <a:latin typeface="Antique Olive" pitchFamily="34" charset="0"/>
                <a:cs typeface="Aharoni" panose="02010803020104030203" pitchFamily="2" charset="-79"/>
              </a:rPr>
              <a:t>GOAL SETTING</a:t>
            </a:r>
            <a:endParaRPr lang="en-AU" dirty="0">
              <a:latin typeface="Antique Olive" pitchFamily="34" charset="0"/>
              <a:cs typeface="Aharoni" panose="02010803020104030203" pitchFamily="2" charset="-79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en-AU" dirty="0" smtClean="0"/>
          </a:p>
        </p:txBody>
      </p:sp>
    </p:spTree>
    <p:extLst>
      <p:ext uri="{BB962C8B-B14F-4D97-AF65-F5344CB8AC3E}">
        <p14:creationId xmlns:p14="http://schemas.microsoft.com/office/powerpoint/2010/main" val="30981214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What are goals?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Think about tomorrow. </a:t>
            </a:r>
          </a:p>
          <a:p>
            <a:r>
              <a:rPr lang="en-AU" dirty="0" smtClean="0"/>
              <a:t>Is there anything you are looking forward to or anything specific you would like to do tomorrow?</a:t>
            </a:r>
          </a:p>
          <a:p>
            <a:r>
              <a:rPr lang="en-AU" dirty="0" smtClean="0"/>
              <a:t>What about next week, or next month, or in 3 years?</a:t>
            </a:r>
          </a:p>
          <a:p>
            <a:r>
              <a:rPr lang="en-AU" dirty="0" smtClean="0"/>
              <a:t>The things you think about are your goals.</a:t>
            </a:r>
          </a:p>
        </p:txBody>
      </p:sp>
    </p:spTree>
    <p:extLst>
      <p:ext uri="{BB962C8B-B14F-4D97-AF65-F5344CB8AC3E}">
        <p14:creationId xmlns:p14="http://schemas.microsoft.com/office/powerpoint/2010/main" val="23889495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Why do we set goals?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AU" dirty="0" smtClean="0"/>
              <a:t> Without goals life just “happens” to you rather than you decide what you want from life.</a:t>
            </a:r>
          </a:p>
          <a:p>
            <a:r>
              <a:rPr lang="en-AU" dirty="0" smtClean="0"/>
              <a:t>They help you think about possibilities</a:t>
            </a:r>
          </a:p>
          <a:p>
            <a:r>
              <a:rPr lang="en-AU" dirty="0" smtClean="0"/>
              <a:t>They give you a direction to work towards</a:t>
            </a:r>
          </a:p>
          <a:p>
            <a:r>
              <a:rPr lang="en-AU" dirty="0" smtClean="0"/>
              <a:t>They give you a clear picture of where you want to go</a:t>
            </a:r>
          </a:p>
          <a:p>
            <a:r>
              <a:rPr lang="en-AU" dirty="0" smtClean="0"/>
              <a:t>They help you push yourself just that little bit more</a:t>
            </a:r>
          </a:p>
          <a:p>
            <a:r>
              <a:rPr lang="en-AU" dirty="0" smtClean="0"/>
              <a:t>They can give you motivation and focus</a:t>
            </a:r>
          </a:p>
          <a:p>
            <a:r>
              <a:rPr lang="en-AU" dirty="0" smtClean="0"/>
              <a:t>They help you do all the things you want to do in life</a:t>
            </a:r>
          </a:p>
          <a:p>
            <a:pPr marL="0" indent="0">
              <a:buNone/>
            </a:pPr>
            <a:endParaRPr lang="en-AU" dirty="0" smtClean="0"/>
          </a:p>
        </p:txBody>
      </p:sp>
    </p:spTree>
    <p:extLst>
      <p:ext uri="{BB962C8B-B14F-4D97-AF65-F5344CB8AC3E}">
        <p14:creationId xmlns:p14="http://schemas.microsoft.com/office/powerpoint/2010/main" val="596529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8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0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0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0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0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1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2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2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2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2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2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What type of goals should we set?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AU" sz="4000" b="1" dirty="0" smtClean="0">
                <a:latin typeface="Century" panose="02040604050505020304" pitchFamily="18" charset="0"/>
              </a:rPr>
              <a:t>S</a:t>
            </a:r>
            <a:r>
              <a:rPr lang="en-AU" sz="4000" b="1" dirty="0">
                <a:latin typeface="Century" panose="02040604050505020304" pitchFamily="18" charset="0"/>
              </a:rPr>
              <a:t> </a:t>
            </a:r>
            <a:r>
              <a:rPr lang="en-AU" sz="4000" b="1" dirty="0" smtClean="0">
                <a:latin typeface="Century" panose="02040604050505020304" pitchFamily="18" charset="0"/>
              </a:rPr>
              <a:t> specific </a:t>
            </a:r>
            <a:r>
              <a:rPr lang="en-AU" dirty="0" smtClean="0">
                <a:latin typeface="Century" panose="02040604050505020304" pitchFamily="18" charset="0"/>
              </a:rPr>
              <a:t>exactly what do you want to achieve?</a:t>
            </a:r>
          </a:p>
          <a:p>
            <a:r>
              <a:rPr lang="en-AU" sz="4000" b="1" dirty="0" smtClean="0">
                <a:latin typeface="Century" panose="02040604050505020304" pitchFamily="18" charset="0"/>
              </a:rPr>
              <a:t>M	measurable</a:t>
            </a:r>
            <a:r>
              <a:rPr lang="en-AU" sz="4000" dirty="0" smtClean="0">
                <a:latin typeface="Century" panose="02040604050505020304" pitchFamily="18" charset="0"/>
              </a:rPr>
              <a:t> </a:t>
            </a:r>
            <a:r>
              <a:rPr lang="en-AU" dirty="0" smtClean="0">
                <a:latin typeface="Century" panose="02040604050505020304" pitchFamily="18" charset="0"/>
              </a:rPr>
              <a:t>will you know when you have reached your goal?</a:t>
            </a:r>
          </a:p>
          <a:p>
            <a:r>
              <a:rPr lang="en-AU" sz="4000" b="1" dirty="0" smtClean="0">
                <a:latin typeface="Century" panose="02040604050505020304" pitchFamily="18" charset="0"/>
              </a:rPr>
              <a:t>A  achievable  </a:t>
            </a:r>
            <a:r>
              <a:rPr lang="en-AU" dirty="0" smtClean="0">
                <a:latin typeface="Century" panose="02040604050505020304" pitchFamily="18" charset="0"/>
              </a:rPr>
              <a:t>can you accomplish your goals?</a:t>
            </a:r>
          </a:p>
          <a:p>
            <a:r>
              <a:rPr lang="en-AU" sz="4000" b="1" dirty="0" smtClean="0">
                <a:latin typeface="Century" panose="02040604050505020304" pitchFamily="18" charset="0"/>
              </a:rPr>
              <a:t>R   realistic </a:t>
            </a:r>
            <a:r>
              <a:rPr lang="en-AU" dirty="0" smtClean="0">
                <a:latin typeface="Century" panose="02040604050505020304" pitchFamily="18" charset="0"/>
              </a:rPr>
              <a:t>is there a good chance you will reach your goal?</a:t>
            </a:r>
          </a:p>
          <a:p>
            <a:r>
              <a:rPr lang="en-AU" sz="4000" b="1" dirty="0" smtClean="0">
                <a:latin typeface="Century" panose="02040604050505020304" pitchFamily="18" charset="0"/>
              </a:rPr>
              <a:t>T   time </a:t>
            </a:r>
            <a:r>
              <a:rPr lang="en-AU" dirty="0" smtClean="0">
                <a:latin typeface="Century" panose="02040604050505020304" pitchFamily="18" charset="0"/>
              </a:rPr>
              <a:t>when would you like to reach your goal?</a:t>
            </a:r>
            <a:endParaRPr lang="en-AU" sz="4000" b="1" dirty="0">
              <a:latin typeface="Century" panose="020406040505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027368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How do we manage our goal setting?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b="1" dirty="0" smtClean="0"/>
              <a:t>Short term goals </a:t>
            </a:r>
            <a:r>
              <a:rPr lang="en-AU" dirty="0" smtClean="0"/>
              <a:t>– today, tomorrow or within next few weeks</a:t>
            </a:r>
          </a:p>
          <a:p>
            <a:r>
              <a:rPr lang="en-AU" b="1" dirty="0" smtClean="0"/>
              <a:t>Mid term goals – </a:t>
            </a:r>
            <a:r>
              <a:rPr lang="en-AU" dirty="0" smtClean="0"/>
              <a:t>achieve next few months</a:t>
            </a:r>
          </a:p>
          <a:p>
            <a:r>
              <a:rPr lang="en-AU" b="1" dirty="0" smtClean="0"/>
              <a:t>Long term goals – </a:t>
            </a:r>
            <a:r>
              <a:rPr lang="en-AU" dirty="0" smtClean="0"/>
              <a:t>in the next year or later in life.</a:t>
            </a:r>
            <a:endParaRPr lang="en-AU" b="1" dirty="0"/>
          </a:p>
        </p:txBody>
      </p:sp>
    </p:spTree>
    <p:extLst>
      <p:ext uri="{BB962C8B-B14F-4D97-AF65-F5344CB8AC3E}">
        <p14:creationId xmlns:p14="http://schemas.microsoft.com/office/powerpoint/2010/main" val="618386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Four personal goals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Academic-  choose two learning goals</a:t>
            </a:r>
          </a:p>
          <a:p>
            <a:endParaRPr lang="en-AU" dirty="0"/>
          </a:p>
          <a:p>
            <a:r>
              <a:rPr lang="en-AU" dirty="0" smtClean="0"/>
              <a:t>Physical -  well being</a:t>
            </a:r>
          </a:p>
          <a:p>
            <a:endParaRPr lang="en-AU" dirty="0"/>
          </a:p>
          <a:p>
            <a:r>
              <a:rPr lang="en-AU" dirty="0" smtClean="0"/>
              <a:t>Social – relationships </a:t>
            </a:r>
            <a:r>
              <a:rPr lang="en-AU" smtClean="0"/>
              <a:t>with others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895695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157</TotalTime>
  <Words>211</Words>
  <Application>Microsoft Office PowerPoint</Application>
  <PresentationFormat>On-screen Show (4:3)</PresentationFormat>
  <Paragraphs>31</Paragraphs>
  <Slides>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GOAL SETTING</vt:lpstr>
      <vt:lpstr>What are goals?</vt:lpstr>
      <vt:lpstr>Why do we set goals?</vt:lpstr>
      <vt:lpstr>What type of goals should we set?</vt:lpstr>
      <vt:lpstr>How do we manage our goal setting?</vt:lpstr>
      <vt:lpstr>Four personal goals</vt:lpstr>
    </vt:vector>
  </TitlesOfParts>
  <Company>DEECD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GOAL SETTING</dc:title>
  <dc:creator>Chris Tate</dc:creator>
  <cp:lastModifiedBy>Chris Tate</cp:lastModifiedBy>
  <cp:revision>11</cp:revision>
  <dcterms:created xsi:type="dcterms:W3CDTF">2014-04-28T02:54:42Z</dcterms:created>
  <dcterms:modified xsi:type="dcterms:W3CDTF">2014-04-28T11:47:04Z</dcterms:modified>
</cp:coreProperties>
</file>

<file path=docProps/thumbnail.jpeg>
</file>